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6" r:id="rId5"/>
    <p:sldId id="269" r:id="rId6"/>
    <p:sldId id="270" r:id="rId7"/>
    <p:sldId id="272" r:id="rId8"/>
    <p:sldId id="274" r:id="rId9"/>
    <p:sldId id="264" r:id="rId10"/>
  </p:sldIdLst>
  <p:sldSz cx="18288000" cy="10287000"/>
  <p:notesSz cx="6858000" cy="9144000"/>
  <p:embeddedFontLst>
    <p:embeddedFont>
      <p:font typeface="Pretendard Light" panose="020B0600000101010101" charset="-127"/>
      <p:regular r:id="rId12"/>
    </p:embeddedFont>
    <p:embeddedFont>
      <p:font typeface="Pretendard Medium" panose="020B0600000101010101" charset="-127"/>
      <p:bold r:id="rId13"/>
    </p:embeddedFont>
    <p:embeddedFont>
      <p:font typeface="Pretendard Semi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owun Batang" pitchFamily="2" charset="-127"/>
      <p:regular r:id="rId21"/>
      <p:bold r:id="rId22"/>
    </p:embeddedFont>
    <p:embeddedFont>
      <p:font typeface="Istok Web" panose="020F0603030403020204" pitchFamily="34" charset="0"/>
      <p:regular r:id="rId23"/>
      <p:bold r:id="rId24"/>
      <p:italic r:id="rId25"/>
      <p:boldItalic r:id="rId26"/>
    </p:embeddedFont>
    <p:embeddedFont>
      <p:font typeface="Kim jung chul Script Regular" panose="03050500000000000000" pitchFamily="66" charset="-127"/>
      <p:regular r:id="rId27"/>
    </p:embeddedFont>
    <p:embeddedFont>
      <p:font typeface="Noto Sans" panose="020B0502040504020204" pitchFamily="34" charset="0"/>
      <p:regular r:id="rId28"/>
      <p:bold r:id="rId29"/>
      <p:italic r:id="rId30"/>
      <p:boldItalic r:id="rId31"/>
    </p:embeddedFont>
    <p:embeddedFont>
      <p:font typeface="Noto Sans KR Medium" panose="020B0200000000000000" pitchFamily="50" charset="-127"/>
      <p:regular r:id="rId32"/>
    </p:embeddedFont>
    <p:embeddedFont>
      <p:font typeface="Play" panose="00000500000000000000" pitchFamily="2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SUITE" pitchFamily="2" charset="-127"/>
      <p:regular r:id="rId39"/>
      <p:bold r:id="rId40"/>
    </p:embeddedFont>
    <p:embeddedFont>
      <p:font typeface="WebSubsetFont" panose="02020603020101020101" pitchFamily="18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259"/>
    <a:srgbClr val="6B8E23"/>
    <a:srgbClr val="009EE3"/>
    <a:srgbClr val="DDDDDD"/>
    <a:srgbClr val="FFC72C"/>
    <a:srgbClr val="F6F6F6"/>
    <a:srgbClr val="D9D9D9"/>
    <a:srgbClr val="002264"/>
    <a:srgbClr val="F0F0F0"/>
    <a:srgbClr val="25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schemas.openxmlformats.org/officeDocument/2006/relationships/tableStyles" Target="tableStyles.xml"/><Relationship Id="rId20" Type="http://schemas.openxmlformats.org/officeDocument/2006/relationships/font" Target="fonts/font9.fntdata"/><Relationship Id="rId41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6EDA-3EF2-4847-A4BB-80E47523F4FA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6421-E145-4668-B793-46D5F29C9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000000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000000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88373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148BB-5CC8-4796-923E-B58824916DDE}"/>
              </a:ext>
            </a:extLst>
          </p:cNvPr>
          <p:cNvGrpSpPr/>
          <p:nvPr/>
        </p:nvGrpSpPr>
        <p:grpSpPr>
          <a:xfrm>
            <a:off x="8557904" y="1688373"/>
            <a:ext cx="7534727" cy="4414780"/>
            <a:chOff x="8557904" y="1688373"/>
            <a:chExt cx="7534727" cy="4414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A3EF5-CA72-4C1B-969E-302713032FEA}"/>
                </a:ext>
              </a:extLst>
            </p:cNvPr>
            <p:cNvSpPr txBox="1"/>
            <p:nvPr/>
          </p:nvSpPr>
          <p:spPr>
            <a:xfrm>
              <a:off x="8557904" y="1688373"/>
              <a:ext cx="65104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즐겁게 배우며 계속 성장하는</a:t>
              </a:r>
            </a:p>
            <a:p>
              <a:r>
                <a:rPr lang="ko-KR" altLang="en-US" sz="3600" dirty="0">
                  <a:latin typeface="Pretendard SemiBold" panose="020B0600000101010101" charset="-127"/>
                  <a:ea typeface="Pretendard SemiBold" panose="020B0600000101010101" charset="-127"/>
                </a:rPr>
                <a:t>퍼블리셔 김주은입니다.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EBBD-9899-4AB5-B04A-32D5BC852C71}"/>
                </a:ext>
              </a:extLst>
            </p:cNvPr>
            <p:cNvSpPr txBox="1"/>
            <p:nvPr/>
          </p:nvSpPr>
          <p:spPr>
            <a:xfrm>
              <a:off x="8557904" y="3225810"/>
              <a:ext cx="75347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UIUX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반응형 웹디자인 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&amp; 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웹퍼블리셔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(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프론트엔드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)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양성수료</a:t>
              </a:r>
            </a:p>
            <a:p>
              <a:pPr algn="l"/>
              <a:r>
                <a:rPr lang="en-US" altLang="ko-KR" sz="2400" b="0" i="0" dirty="0">
                  <a:solidFill>
                    <a:srgbClr val="444444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2024. 12. 27 ~ 2025. 05. 27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0DCD90-0792-46C4-A289-500FBFA37FC5}"/>
                </a:ext>
              </a:extLst>
            </p:cNvPr>
            <p:cNvSpPr txBox="1"/>
            <p:nvPr/>
          </p:nvSpPr>
          <p:spPr>
            <a:xfrm>
              <a:off x="8562525" y="4348827"/>
              <a:ext cx="623454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자격증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웹디자인기능사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정보처리산업기사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컴퓨터활용능력</a:t>
              </a:r>
              <a:r>
                <a:rPr lang="en-US" altLang="ko-KR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</a:t>
              </a:r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급</a:t>
              </a:r>
              <a:endParaRPr lang="en-US" altLang="ko-KR" sz="2400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637DFA-80CE-4FBF-B91B-FF7E95BE46E5}"/>
              </a:ext>
            </a:extLst>
          </p:cNvPr>
          <p:cNvGrpSpPr/>
          <p:nvPr/>
        </p:nvGrpSpPr>
        <p:grpSpPr>
          <a:xfrm>
            <a:off x="4635955" y="6959278"/>
            <a:ext cx="9016091" cy="1551092"/>
            <a:chOff x="4574393" y="6959278"/>
            <a:chExt cx="9016091" cy="155109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5DD0A4D-54FD-4F0F-86EF-9CE8F7C1CCA2}"/>
                </a:ext>
              </a:extLst>
            </p:cNvPr>
            <p:cNvGrpSpPr/>
            <p:nvPr/>
          </p:nvGrpSpPr>
          <p:grpSpPr>
            <a:xfrm>
              <a:off x="4574393" y="6959278"/>
              <a:ext cx="849276" cy="1551092"/>
              <a:chOff x="4574393" y="6959278"/>
              <a:chExt cx="849276" cy="155109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DCE93-B3DB-44B5-A736-E722CB472CE7}"/>
                  </a:ext>
                </a:extLst>
              </p:cNvPr>
              <p:cNvSpPr txBox="1"/>
              <p:nvPr/>
            </p:nvSpPr>
            <p:spPr>
              <a:xfrm>
                <a:off x="4614150" y="8079483"/>
                <a:ext cx="7697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Html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E24117-74F8-4B97-AB76-10CD3EF4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393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BE5315F-08ED-494F-A279-4E68480E5440}"/>
                </a:ext>
              </a:extLst>
            </p:cNvPr>
            <p:cNvGrpSpPr/>
            <p:nvPr/>
          </p:nvGrpSpPr>
          <p:grpSpPr>
            <a:xfrm>
              <a:off x="6198555" y="6959278"/>
              <a:ext cx="849276" cy="1551092"/>
              <a:chOff x="6198555" y="6959278"/>
              <a:chExt cx="849276" cy="155109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C3E03-06C8-417E-8746-6174F3C1F4E8}"/>
                  </a:ext>
                </a:extLst>
              </p:cNvPr>
              <p:cNvSpPr txBox="1"/>
              <p:nvPr/>
            </p:nvSpPr>
            <p:spPr>
              <a:xfrm>
                <a:off x="6297623" y="8079483"/>
                <a:ext cx="65114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 err="1">
                    <a:latin typeface="Pretendard Light" panose="020B0600000101010101" charset="-127"/>
                    <a:ea typeface="Pretendard Light" panose="020B0600000101010101" charset="-127"/>
                  </a:rPr>
                  <a:t>Css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7FF88E-0002-4A1E-AE2D-9A80238C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555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0E50CC0-0F78-47F7-81C6-18823B2DB3A1}"/>
                </a:ext>
              </a:extLst>
            </p:cNvPr>
            <p:cNvGrpSpPr/>
            <p:nvPr/>
          </p:nvGrpSpPr>
          <p:grpSpPr>
            <a:xfrm>
              <a:off x="7543800" y="6959278"/>
              <a:ext cx="1463863" cy="1551092"/>
              <a:chOff x="7543800" y="6959278"/>
              <a:chExt cx="1463863" cy="155109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CFC-980C-4F0A-B8D6-0EF0C7D03D90}"/>
                  </a:ext>
                </a:extLst>
              </p:cNvPr>
              <p:cNvSpPr txBox="1"/>
              <p:nvPr/>
            </p:nvSpPr>
            <p:spPr>
              <a:xfrm>
                <a:off x="7543800" y="8079483"/>
                <a:ext cx="14638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 err="1">
                    <a:latin typeface="Pretendard Light" panose="020B0600000101010101" charset="-127"/>
                    <a:ea typeface="Pretendard Light" panose="020B0600000101010101" charset="-127"/>
                  </a:rPr>
                  <a:t>Javascript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FA80906-81AC-4842-A04B-A01E45C2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1093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EAACC63-FF18-4EDB-8DBF-A6857D63A912}"/>
                </a:ext>
              </a:extLst>
            </p:cNvPr>
            <p:cNvGrpSpPr/>
            <p:nvPr/>
          </p:nvGrpSpPr>
          <p:grpSpPr>
            <a:xfrm>
              <a:off x="9384524" y="6959278"/>
              <a:ext cx="997389" cy="1551092"/>
              <a:chOff x="9384524" y="6959278"/>
              <a:chExt cx="997389" cy="155109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27AA-B305-46BC-8F03-DC69FC1D08DD}"/>
                  </a:ext>
                </a:extLst>
              </p:cNvPr>
              <p:cNvSpPr txBox="1"/>
              <p:nvPr/>
            </p:nvSpPr>
            <p:spPr>
              <a:xfrm>
                <a:off x="9384524" y="8079483"/>
                <a:ext cx="99738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jQuery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29DFD12-5F94-4C05-B2B5-D3836A7E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8580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5CCB269-2BFC-4562-A256-945620C7723A}"/>
                </a:ext>
              </a:extLst>
            </p:cNvPr>
            <p:cNvGrpSpPr/>
            <p:nvPr/>
          </p:nvGrpSpPr>
          <p:grpSpPr>
            <a:xfrm>
              <a:off x="11010449" y="6959278"/>
              <a:ext cx="1010213" cy="1551092"/>
              <a:chOff x="11010449" y="6959278"/>
              <a:chExt cx="1010213" cy="155109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CFDF3-C406-420D-BDA7-A1C5FF16FB02}"/>
                  </a:ext>
                </a:extLst>
              </p:cNvPr>
              <p:cNvSpPr txBox="1"/>
              <p:nvPr/>
            </p:nvSpPr>
            <p:spPr>
              <a:xfrm>
                <a:off x="11010449" y="8079483"/>
                <a:ext cx="101021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 err="1">
                    <a:latin typeface="Pretendard Light" panose="020B0600000101010101" charset="-127"/>
                    <a:ea typeface="Pretendard Light" panose="020B0600000101010101" charset="-127"/>
                  </a:rPr>
                  <a:t>Github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F8315FC-4C25-4D59-9686-3951456C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0917" y="6959278"/>
                <a:ext cx="849276" cy="849276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497D023-0B8A-4DF8-98B6-B6B650ADBB9A}"/>
                </a:ext>
              </a:extLst>
            </p:cNvPr>
            <p:cNvGrpSpPr/>
            <p:nvPr/>
          </p:nvGrpSpPr>
          <p:grpSpPr>
            <a:xfrm>
              <a:off x="12649200" y="6959278"/>
              <a:ext cx="941284" cy="1551092"/>
              <a:chOff x="12649200" y="6959278"/>
              <a:chExt cx="941284" cy="155109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22C8C4F-4803-4154-9179-83C792111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95204" y="6959278"/>
                <a:ext cx="849276" cy="84927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BEB4C-116F-4FA0-985B-540165A1F096}"/>
                  </a:ext>
                </a:extLst>
              </p:cNvPr>
              <p:cNvSpPr txBox="1"/>
              <p:nvPr/>
            </p:nvSpPr>
            <p:spPr>
              <a:xfrm>
                <a:off x="12649200" y="8079483"/>
                <a:ext cx="9412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Pretendard Light" panose="020B0600000101010101" charset="-127"/>
                    <a:ea typeface="Pretendard Light" panose="020B0600000101010101" charset="-127"/>
                  </a:rPr>
                  <a:t>Figma</a:t>
                </a:r>
                <a:endParaRPr lang="ko-KR" altLang="en-US" sz="22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42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859833" y="7189824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3086100"/>
            <a:ext cx="4724400" cy="838200"/>
            <a:chOff x="9711418" y="2993571"/>
            <a:chExt cx="4724400" cy="838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주요사업)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3166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2025.02 ~ 2025.03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BAA392-851A-4CE7-A26F-273EFE251D8A}"/>
              </a:ext>
            </a:extLst>
          </p:cNvPr>
          <p:cNvGrpSpPr/>
          <p:nvPr/>
        </p:nvGrpSpPr>
        <p:grpSpPr>
          <a:xfrm>
            <a:off x="5449147" y="1562100"/>
            <a:ext cx="7389706" cy="2583351"/>
            <a:chOff x="5334000" y="1562100"/>
            <a:chExt cx="7389706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780953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3C94-FD48-4D6E-B34B-7CBAA7673DEE}"/>
                </a:ext>
              </a:extLst>
            </p:cNvPr>
            <p:cNvGrpSpPr/>
            <p:nvPr/>
          </p:nvGrpSpPr>
          <p:grpSpPr>
            <a:xfrm>
              <a:off x="5334000" y="2986903"/>
              <a:ext cx="7389706" cy="1158548"/>
              <a:chOff x="5334000" y="2986903"/>
              <a:chExt cx="7389706" cy="11585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3B46E2-2AEC-493A-9BAA-E2FE0138D14A}"/>
                  </a:ext>
                </a:extLst>
              </p:cNvPr>
              <p:cNvGrpSpPr/>
              <p:nvPr/>
            </p:nvGrpSpPr>
            <p:grpSpPr>
              <a:xfrm>
                <a:off x="5334000" y="3045754"/>
                <a:ext cx="2859195" cy="1099697"/>
                <a:chOff x="5334000" y="3045754"/>
                <a:chExt cx="2859195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34000" y="3045754"/>
                  <a:ext cx="28591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49147" y="3668397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5EE317C-25A6-4252-A65D-E2D824BF759C}"/>
                  </a:ext>
                </a:extLst>
              </p:cNvPr>
              <p:cNvGrpSpPr/>
              <p:nvPr/>
            </p:nvGrpSpPr>
            <p:grpSpPr>
              <a:xfrm>
                <a:off x="8813241" y="3045754"/>
                <a:ext cx="1572397" cy="1099697"/>
                <a:chOff x="8813242" y="3045754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875526" y="3045754"/>
                  <a:ext cx="14478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2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813242" y="3668397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1005685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2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000000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42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0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2990790"/>
            <a:ext cx="4724400" cy="857310"/>
            <a:chOff x="9711418" y="2993571"/>
            <a:chExt cx="4724400" cy="857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투자정보)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5077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2025.03 ~ 2025.04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E7D35C-C292-47FE-805F-8E981A702947}"/>
              </a:ext>
            </a:extLst>
          </p:cNvPr>
          <p:cNvGrpSpPr/>
          <p:nvPr/>
        </p:nvGrpSpPr>
        <p:grpSpPr>
          <a:xfrm>
            <a:off x="5305756" y="2004726"/>
            <a:ext cx="7676488" cy="2605374"/>
            <a:chOff x="5353712" y="2004726"/>
            <a:chExt cx="7676488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77827" y="2004726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1CEE4F-5CAE-4CE8-9D91-A95A4D67482B}"/>
                </a:ext>
              </a:extLst>
            </p:cNvPr>
            <p:cNvGrpSpPr/>
            <p:nvPr/>
          </p:nvGrpSpPr>
          <p:grpSpPr>
            <a:xfrm>
              <a:off x="5353712" y="3488380"/>
              <a:ext cx="7676488" cy="1121720"/>
              <a:chOff x="5353712" y="3488380"/>
              <a:chExt cx="7676488" cy="1121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8DD2C5-D07D-42F1-969F-06EC08497618}"/>
                  </a:ext>
                </a:extLst>
              </p:cNvPr>
              <p:cNvGrpSpPr/>
              <p:nvPr/>
            </p:nvGrpSpPr>
            <p:grpSpPr>
              <a:xfrm>
                <a:off x="5353712" y="3488380"/>
                <a:ext cx="2723487" cy="1099697"/>
                <a:chOff x="5353712" y="3488380"/>
                <a:chExt cx="2723487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53712" y="3488380"/>
                  <a:ext cx="272348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01005" y="4111023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CC5CA8-71C9-491B-9D86-9308FEF70A1D}"/>
                  </a:ext>
                </a:extLst>
              </p:cNvPr>
              <p:cNvGrpSpPr/>
              <p:nvPr/>
            </p:nvGrpSpPr>
            <p:grpSpPr>
              <a:xfrm>
                <a:off x="8591483" y="3488380"/>
                <a:ext cx="2170506" cy="1121720"/>
                <a:chOff x="8491787" y="3488380"/>
                <a:chExt cx="2170506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491787" y="3488380"/>
                  <a:ext cx="217050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2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700076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E613E74-222D-4F1A-BD2A-9930B47600A6}"/>
                  </a:ext>
                </a:extLst>
              </p:cNvPr>
              <p:cNvGrpSpPr/>
              <p:nvPr/>
            </p:nvGrpSpPr>
            <p:grpSpPr>
              <a:xfrm>
                <a:off x="11276272" y="3488380"/>
                <a:ext cx="1753928" cy="1121720"/>
                <a:chOff x="11180360" y="3488380"/>
                <a:chExt cx="1753928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11227750" y="3488380"/>
                  <a:ext cx="16591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11180360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>
                <a:solidFill>
                  <a:srgbClr val="000000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88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2990790"/>
            <a:ext cx="4724400" cy="857310"/>
            <a:chOff x="9711418" y="2993571"/>
            <a:chExt cx="4724400" cy="857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투자정보)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5077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2025.03 ~ 2025.04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3422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1F9835-14A0-4DFE-BBDD-9D73C249823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4097287" y="1916974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34200" y="1916974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BA9FA0-5B80-463D-B094-04F4591D71A2}"/>
                </a:ext>
              </a:extLst>
            </p:cNvPr>
            <p:cNvGrpSpPr/>
            <p:nvPr/>
          </p:nvGrpSpPr>
          <p:grpSpPr>
            <a:xfrm>
              <a:off x="4097287" y="3357325"/>
              <a:ext cx="10093427" cy="1176575"/>
              <a:chOff x="4097287" y="3357325"/>
              <a:chExt cx="10093427" cy="117657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A305373-3D35-48FF-A9EA-D605EFB0ABA8}"/>
                  </a:ext>
                </a:extLst>
              </p:cNvPr>
              <p:cNvGrpSpPr/>
              <p:nvPr/>
            </p:nvGrpSpPr>
            <p:grpSpPr>
              <a:xfrm>
                <a:off x="4097287" y="3400628"/>
                <a:ext cx="2303513" cy="1099697"/>
                <a:chOff x="4097287" y="3400628"/>
                <a:chExt cx="2303513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4097287" y="3400628"/>
                  <a:ext cx="230351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2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4440187" y="4023271"/>
                  <a:ext cx="161771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71E764-76ED-4610-9C65-5D421ECB2222}"/>
                  </a:ext>
                </a:extLst>
              </p:cNvPr>
              <p:cNvGrpSpPr/>
              <p:nvPr/>
            </p:nvGrpSpPr>
            <p:grpSpPr>
              <a:xfrm>
                <a:off x="7112417" y="3400628"/>
                <a:ext cx="1674038" cy="1099697"/>
                <a:chOff x="7207369" y="3400628"/>
                <a:chExt cx="1674038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7334776" y="3400628"/>
                  <a:ext cx="14192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7207369" y="4023271"/>
                  <a:ext cx="167403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78A430A-C7F6-4A8F-AEA6-2B9BBCEDB972}"/>
                  </a:ext>
                </a:extLst>
              </p:cNvPr>
              <p:cNvGrpSpPr/>
              <p:nvPr/>
            </p:nvGrpSpPr>
            <p:grpSpPr>
              <a:xfrm>
                <a:off x="9498072" y="3357325"/>
                <a:ext cx="2227682" cy="1158548"/>
                <a:chOff x="9541767" y="3357325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9541767" y="3357325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9872302" y="4038819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2EA2302-6F1E-45A0-9E4E-FEE3CE1F4A37}"/>
                  </a:ext>
                </a:extLst>
              </p:cNvPr>
              <p:cNvGrpSpPr/>
              <p:nvPr/>
            </p:nvGrpSpPr>
            <p:grpSpPr>
              <a:xfrm>
                <a:off x="12437370" y="3375352"/>
                <a:ext cx="1753344" cy="1158548"/>
                <a:chOff x="12437370" y="3375352"/>
                <a:chExt cx="1753344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2437370" y="3375352"/>
                  <a:ext cx="17533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2530737" y="4056846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08300" y="28448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 dirty="0">
                <a:solidFill>
                  <a:srgbClr val="000000"/>
                </a:solidFill>
                <a:latin typeface="Pretendard SemiBold"/>
              </a:rPr>
              <a:t>Thank You!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65399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204</Words>
  <Application>Microsoft Office PowerPoint</Application>
  <PresentationFormat>사용자 지정</PresentationFormat>
  <Paragraphs>72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5" baseType="lpstr">
      <vt:lpstr>Play</vt:lpstr>
      <vt:lpstr>Pretendard SemiBold</vt:lpstr>
      <vt:lpstr>맑은 고딕</vt:lpstr>
      <vt:lpstr>WebSubsetFont</vt:lpstr>
      <vt:lpstr>Pretendard Medium</vt:lpstr>
      <vt:lpstr>Roboto</vt:lpstr>
      <vt:lpstr>Gowun Batang</vt:lpstr>
      <vt:lpstr>Istok Web</vt:lpstr>
      <vt:lpstr>Calibri</vt:lpstr>
      <vt:lpstr>Arial</vt:lpstr>
      <vt:lpstr>Noto Sans</vt:lpstr>
      <vt:lpstr>SUITE</vt:lpstr>
      <vt:lpstr>Noto Sans KR Medium</vt:lpstr>
      <vt:lpstr>Kim jung chul Script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42</cp:revision>
  <dcterms:created xsi:type="dcterms:W3CDTF">2006-08-16T00:00:00Z</dcterms:created>
  <dcterms:modified xsi:type="dcterms:W3CDTF">2025-05-12T00:21:36Z</dcterms:modified>
</cp:coreProperties>
</file>